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6"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13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9293EAD5-3FBF-4FDC-8A70-35C0CC5C3108}" type="datetimeFigureOut">
              <a:rPr lang="de-DE" smtClean="0"/>
              <a:t>31.08.2016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70C32B0-6B45-4CAC-B6B8-FDB8DE6731C3}" type="slidenum">
              <a:rPr lang="de-DE" smtClean="0"/>
              <a:t>‹Nr.›</a:t>
            </a:fld>
            <a:endParaRPr lang="de-DE"/>
          </a:p>
        </p:txBody>
      </p:sp>
    </p:spTree>
    <p:extLst>
      <p:ext uri="{BB962C8B-B14F-4D97-AF65-F5344CB8AC3E}">
        <p14:creationId xmlns:p14="http://schemas.microsoft.com/office/powerpoint/2010/main" val="17650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9293EAD5-3FBF-4FDC-8A70-35C0CC5C3108}" type="datetimeFigureOut">
              <a:rPr lang="de-DE" smtClean="0"/>
              <a:t>31.08.2016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70C32B0-6B45-4CAC-B6B8-FDB8DE6731C3}" type="slidenum">
              <a:rPr lang="de-DE" smtClean="0"/>
              <a:t>‹Nr.›</a:t>
            </a:fld>
            <a:endParaRPr lang="de-DE"/>
          </a:p>
        </p:txBody>
      </p:sp>
    </p:spTree>
    <p:extLst>
      <p:ext uri="{BB962C8B-B14F-4D97-AF65-F5344CB8AC3E}">
        <p14:creationId xmlns:p14="http://schemas.microsoft.com/office/powerpoint/2010/main" val="811904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293EAD5-3FBF-4FDC-8A70-35C0CC5C3108}" type="datetimeFigureOut">
              <a:rPr lang="de-DE" smtClean="0"/>
              <a:t>31.08.2016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70C32B0-6B45-4CAC-B6B8-FDB8DE6731C3}" type="slidenum">
              <a:rPr lang="de-DE" smtClean="0"/>
              <a:t>‹Nr.›</a:t>
            </a:fld>
            <a:endParaRPr lang="de-DE"/>
          </a:p>
        </p:txBody>
      </p:sp>
    </p:spTree>
    <p:extLst>
      <p:ext uri="{BB962C8B-B14F-4D97-AF65-F5344CB8AC3E}">
        <p14:creationId xmlns:p14="http://schemas.microsoft.com/office/powerpoint/2010/main" val="25601171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293EAD5-3FBF-4FDC-8A70-35C0CC5C3108}" type="datetimeFigureOut">
              <a:rPr lang="de-DE" smtClean="0"/>
              <a:t>31.08.2016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70C32B0-6B45-4CAC-B6B8-FDB8DE6731C3}" type="slidenum">
              <a:rPr lang="de-DE" smtClean="0"/>
              <a:t>‹Nr.›</a:t>
            </a:fld>
            <a:endParaRPr lang="de-DE"/>
          </a:p>
        </p:txBody>
      </p:sp>
    </p:spTree>
    <p:extLst>
      <p:ext uri="{BB962C8B-B14F-4D97-AF65-F5344CB8AC3E}">
        <p14:creationId xmlns:p14="http://schemas.microsoft.com/office/powerpoint/2010/main" val="1341052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9293EAD5-3FBF-4FDC-8A70-35C0CC5C3108}" type="datetimeFigureOut">
              <a:rPr lang="de-DE" smtClean="0"/>
              <a:t>31.08.2016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170C32B0-6B45-4CAC-B6B8-FDB8DE6731C3}" type="slidenum">
              <a:rPr lang="de-DE" smtClean="0"/>
              <a:t>‹Nr.›</a:t>
            </a:fld>
            <a:endParaRPr lang="de-DE"/>
          </a:p>
        </p:txBody>
      </p:sp>
      <p:pic>
        <p:nvPicPr>
          <p:cNvPr id="6"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01625" y="440465"/>
            <a:ext cx="1476375"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7"/>
          <p:cNvSpPr>
            <a:spLocks noChangeArrowheads="1"/>
          </p:cNvSpPr>
          <p:nvPr userDrawn="1"/>
        </p:nvSpPr>
        <p:spPr bwMode="auto">
          <a:xfrm>
            <a:off x="179388" y="115888"/>
            <a:ext cx="8785225" cy="1152525"/>
          </a:xfrm>
          <a:prstGeom prst="rect">
            <a:avLst/>
          </a:prstGeom>
          <a:noFill/>
          <a:ln w="22225">
            <a:solidFill>
              <a:srgbClr val="C0C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eaLnBrk="1" hangingPunct="1">
              <a:spcBef>
                <a:spcPct val="0"/>
              </a:spcBef>
              <a:buFontTx/>
              <a:buNone/>
            </a:pPr>
            <a:endParaRPr lang="de-DE" altLang="de-DE" sz="1800">
              <a:cs typeface="Arial" charset="0"/>
            </a:endParaRPr>
          </a:p>
        </p:txBody>
      </p:sp>
      <p:sp>
        <p:nvSpPr>
          <p:cNvPr id="8" name="Rectangle 8"/>
          <p:cNvSpPr>
            <a:spLocks noChangeArrowheads="1"/>
          </p:cNvSpPr>
          <p:nvPr userDrawn="1"/>
        </p:nvSpPr>
        <p:spPr bwMode="auto">
          <a:xfrm>
            <a:off x="179388" y="1268413"/>
            <a:ext cx="8785225" cy="5473700"/>
          </a:xfrm>
          <a:prstGeom prst="rect">
            <a:avLst/>
          </a:prstGeom>
          <a:noFill/>
          <a:ln w="22225">
            <a:solidFill>
              <a:srgbClr val="C0C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eaLnBrk="1" hangingPunct="1">
              <a:spcBef>
                <a:spcPct val="0"/>
              </a:spcBef>
              <a:buFontTx/>
              <a:buNone/>
            </a:pPr>
            <a:endParaRPr lang="de-DE" altLang="de-DE" sz="1800">
              <a:cs typeface="Arial" charset="0"/>
            </a:endParaRPr>
          </a:p>
        </p:txBody>
      </p:sp>
      <p:pic>
        <p:nvPicPr>
          <p:cNvPr id="9"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012160" y="374490"/>
            <a:ext cx="2880445" cy="541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20353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9293EAD5-3FBF-4FDC-8A70-35C0CC5C3108}" type="datetimeFigureOut">
              <a:rPr lang="de-DE" smtClean="0"/>
              <a:t>31.08.2016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70C32B0-6B45-4CAC-B6B8-FDB8DE6731C3}" type="slidenum">
              <a:rPr lang="de-DE" smtClean="0"/>
              <a:t>‹Nr.›</a:t>
            </a:fld>
            <a:endParaRPr lang="de-DE"/>
          </a:p>
        </p:txBody>
      </p:sp>
    </p:spTree>
    <p:extLst>
      <p:ext uri="{BB962C8B-B14F-4D97-AF65-F5344CB8AC3E}">
        <p14:creationId xmlns:p14="http://schemas.microsoft.com/office/powerpoint/2010/main" val="3368039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9293EAD5-3FBF-4FDC-8A70-35C0CC5C3108}" type="datetimeFigureOut">
              <a:rPr lang="de-DE" smtClean="0"/>
              <a:t>31.08.2016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70C32B0-6B45-4CAC-B6B8-FDB8DE6731C3}" type="slidenum">
              <a:rPr lang="de-DE" smtClean="0"/>
              <a:t>‹Nr.›</a:t>
            </a:fld>
            <a:endParaRPr lang="de-DE"/>
          </a:p>
        </p:txBody>
      </p:sp>
    </p:spTree>
    <p:extLst>
      <p:ext uri="{BB962C8B-B14F-4D97-AF65-F5344CB8AC3E}">
        <p14:creationId xmlns:p14="http://schemas.microsoft.com/office/powerpoint/2010/main" val="97692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Titelmasterformat durch Klicken bearbeiten</a:t>
            </a:r>
            <a:endParaRPr lang="de-DE"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9293EAD5-3FBF-4FDC-8A70-35C0CC5C3108}" type="datetimeFigureOut">
              <a:rPr lang="de-DE" smtClean="0"/>
              <a:t>31.08.2016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70C32B0-6B45-4CAC-B6B8-FDB8DE6731C3}" type="slidenum">
              <a:rPr lang="de-DE" smtClean="0"/>
              <a:t>‹Nr.›</a:t>
            </a:fld>
            <a:endParaRPr lang="de-DE"/>
          </a:p>
        </p:txBody>
      </p:sp>
    </p:spTree>
    <p:extLst>
      <p:ext uri="{BB962C8B-B14F-4D97-AF65-F5344CB8AC3E}">
        <p14:creationId xmlns:p14="http://schemas.microsoft.com/office/powerpoint/2010/main" val="1338584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9293EAD5-3FBF-4FDC-8A70-35C0CC5C3108}" type="datetimeFigureOut">
              <a:rPr lang="de-DE" smtClean="0"/>
              <a:t>31.08.2016</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170C32B0-6B45-4CAC-B6B8-FDB8DE6731C3}" type="slidenum">
              <a:rPr lang="de-DE" smtClean="0"/>
              <a:t>‹Nr.›</a:t>
            </a:fld>
            <a:endParaRPr lang="de-DE"/>
          </a:p>
        </p:txBody>
      </p:sp>
      <p:pic>
        <p:nvPicPr>
          <p:cNvPr id="10"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01625" y="440465"/>
            <a:ext cx="1476375"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7"/>
          <p:cNvSpPr>
            <a:spLocks noChangeArrowheads="1"/>
          </p:cNvSpPr>
          <p:nvPr userDrawn="1"/>
        </p:nvSpPr>
        <p:spPr bwMode="auto">
          <a:xfrm>
            <a:off x="179388" y="115888"/>
            <a:ext cx="8785225" cy="1152525"/>
          </a:xfrm>
          <a:prstGeom prst="rect">
            <a:avLst/>
          </a:prstGeom>
          <a:noFill/>
          <a:ln w="22225">
            <a:solidFill>
              <a:srgbClr val="C0C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eaLnBrk="1" hangingPunct="1">
              <a:spcBef>
                <a:spcPct val="0"/>
              </a:spcBef>
              <a:buFontTx/>
              <a:buNone/>
            </a:pPr>
            <a:endParaRPr lang="de-DE" altLang="de-DE" sz="1800">
              <a:cs typeface="Arial" charset="0"/>
            </a:endParaRPr>
          </a:p>
        </p:txBody>
      </p:sp>
      <p:sp>
        <p:nvSpPr>
          <p:cNvPr id="12" name="Rectangle 8"/>
          <p:cNvSpPr>
            <a:spLocks noChangeArrowheads="1"/>
          </p:cNvSpPr>
          <p:nvPr userDrawn="1"/>
        </p:nvSpPr>
        <p:spPr bwMode="auto">
          <a:xfrm>
            <a:off x="179388" y="1268413"/>
            <a:ext cx="8785225" cy="5473700"/>
          </a:xfrm>
          <a:prstGeom prst="rect">
            <a:avLst/>
          </a:prstGeom>
          <a:noFill/>
          <a:ln w="22225">
            <a:solidFill>
              <a:srgbClr val="C0C0C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eaLnBrk="1" hangingPunct="1">
              <a:spcBef>
                <a:spcPct val="0"/>
              </a:spcBef>
              <a:buFontTx/>
              <a:buNone/>
            </a:pPr>
            <a:endParaRPr lang="de-DE" altLang="de-DE" sz="1800">
              <a:cs typeface="Arial" charset="0"/>
            </a:endParaRPr>
          </a:p>
        </p:txBody>
      </p:sp>
      <p:pic>
        <p:nvPicPr>
          <p:cNvPr id="13"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012160" y="374490"/>
            <a:ext cx="2880445" cy="541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8934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9293EAD5-3FBF-4FDC-8A70-35C0CC5C3108}" type="datetimeFigureOut">
              <a:rPr lang="de-DE" smtClean="0"/>
              <a:t>31.08.2016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170C32B0-6B45-4CAC-B6B8-FDB8DE6731C3}" type="slidenum">
              <a:rPr lang="de-DE" smtClean="0"/>
              <a:t>‹Nr.›</a:t>
            </a:fld>
            <a:endParaRPr lang="de-DE"/>
          </a:p>
        </p:txBody>
      </p:sp>
    </p:spTree>
    <p:extLst>
      <p:ext uri="{BB962C8B-B14F-4D97-AF65-F5344CB8AC3E}">
        <p14:creationId xmlns:p14="http://schemas.microsoft.com/office/powerpoint/2010/main" val="3281347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293EAD5-3FBF-4FDC-8A70-35C0CC5C3108}" type="datetimeFigureOut">
              <a:rPr lang="de-DE" smtClean="0"/>
              <a:t>31.08.2016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170C32B0-6B45-4CAC-B6B8-FDB8DE6731C3}" type="slidenum">
              <a:rPr lang="de-DE" smtClean="0"/>
              <a:t>‹Nr.›</a:t>
            </a:fld>
            <a:endParaRPr lang="de-DE"/>
          </a:p>
        </p:txBody>
      </p:sp>
    </p:spTree>
    <p:extLst>
      <p:ext uri="{BB962C8B-B14F-4D97-AF65-F5344CB8AC3E}">
        <p14:creationId xmlns:p14="http://schemas.microsoft.com/office/powerpoint/2010/main" val="3254611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9293EAD5-3FBF-4FDC-8A70-35C0CC5C3108}" type="datetimeFigureOut">
              <a:rPr lang="de-DE" smtClean="0"/>
              <a:t>31.08.2016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70C32B0-6B45-4CAC-B6B8-FDB8DE6731C3}" type="slidenum">
              <a:rPr lang="de-DE" smtClean="0"/>
              <a:t>‹Nr.›</a:t>
            </a:fld>
            <a:endParaRPr lang="de-DE"/>
          </a:p>
        </p:txBody>
      </p:sp>
    </p:spTree>
    <p:extLst>
      <p:ext uri="{BB962C8B-B14F-4D97-AF65-F5344CB8AC3E}">
        <p14:creationId xmlns:p14="http://schemas.microsoft.com/office/powerpoint/2010/main" val="2790342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93EAD5-3FBF-4FDC-8A70-35C0CC5C3108}" type="datetimeFigureOut">
              <a:rPr lang="de-DE" smtClean="0"/>
              <a:t>31.08.2016</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0C32B0-6B45-4CAC-B6B8-FDB8DE6731C3}" type="slidenum">
              <a:rPr lang="de-DE" smtClean="0"/>
              <a:t>‹Nr.›</a:t>
            </a:fld>
            <a:endParaRPr lang="de-DE"/>
          </a:p>
        </p:txBody>
      </p:sp>
    </p:spTree>
    <p:extLst>
      <p:ext uri="{BB962C8B-B14F-4D97-AF65-F5344CB8AC3E}">
        <p14:creationId xmlns:p14="http://schemas.microsoft.com/office/powerpoint/2010/main" val="19145134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p:cNvSpPr txBox="1"/>
          <p:nvPr/>
        </p:nvSpPr>
        <p:spPr>
          <a:xfrm>
            <a:off x="395536" y="1988840"/>
            <a:ext cx="8280921" cy="923330"/>
          </a:xfrm>
          <a:prstGeom prst="rect">
            <a:avLst/>
          </a:prstGeom>
          <a:noFill/>
        </p:spPr>
        <p:txBody>
          <a:bodyPr wrap="square" rtlCol="0">
            <a:spAutoFit/>
          </a:bodyPr>
          <a:lstStyle/>
          <a:p>
            <a:pPr algn="ctr"/>
            <a:r>
              <a:rPr lang="de-DE" dirty="0" smtClean="0"/>
              <a:t>Die folgenden Begriffe sollen erklärt werden. Wenn gewünscht, kann dies in einer Wettkampfsituation erfolgen. Bei der Erklärung dürfen die darunter stehenden Begriffe ebenso wenig verwendet werden wie Begriffsteile des zu erklärenden Wortes.</a:t>
            </a:r>
            <a:endParaRPr lang="de-DE" dirty="0"/>
          </a:p>
        </p:txBody>
      </p:sp>
    </p:spTree>
    <p:extLst>
      <p:ext uri="{BB962C8B-B14F-4D97-AF65-F5344CB8AC3E}">
        <p14:creationId xmlns:p14="http://schemas.microsoft.com/office/powerpoint/2010/main" val="30008776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idx="1"/>
          </p:nvPr>
        </p:nvSpPr>
        <p:spPr/>
        <p:txBody>
          <a:bodyPr/>
          <a:lstStyle/>
          <a:p>
            <a:r>
              <a:rPr lang="de-DE" dirty="0" smtClean="0"/>
              <a:t>Hölle</a:t>
            </a:r>
            <a:endParaRPr lang="de-DE" dirty="0"/>
          </a:p>
        </p:txBody>
      </p:sp>
      <p:sp>
        <p:nvSpPr>
          <p:cNvPr id="3" name="Inhaltsplatzhalter 2"/>
          <p:cNvSpPr>
            <a:spLocks noGrp="1"/>
          </p:cNvSpPr>
          <p:nvPr>
            <p:ph sz="half" idx="2"/>
          </p:nvPr>
        </p:nvSpPr>
        <p:spPr/>
        <p:txBody>
          <a:bodyPr/>
          <a:lstStyle/>
          <a:p>
            <a:r>
              <a:rPr lang="de-DE" dirty="0" smtClean="0"/>
              <a:t>Qual</a:t>
            </a:r>
          </a:p>
          <a:p>
            <a:r>
              <a:rPr lang="de-DE" dirty="0" smtClean="0"/>
              <a:t>Teufel</a:t>
            </a:r>
          </a:p>
          <a:p>
            <a:r>
              <a:rPr lang="de-DE" dirty="0" smtClean="0"/>
              <a:t>Feuer</a:t>
            </a:r>
            <a:endParaRPr lang="de-DE" dirty="0"/>
          </a:p>
        </p:txBody>
      </p:sp>
      <p:sp>
        <p:nvSpPr>
          <p:cNvPr id="4" name="Textplatzhalter 3"/>
          <p:cNvSpPr>
            <a:spLocks noGrp="1"/>
          </p:cNvSpPr>
          <p:nvPr>
            <p:ph type="body" sz="quarter" idx="3"/>
          </p:nvPr>
        </p:nvSpPr>
        <p:spPr/>
        <p:txBody>
          <a:bodyPr/>
          <a:lstStyle/>
          <a:p>
            <a:r>
              <a:rPr lang="de-DE" dirty="0" smtClean="0"/>
              <a:t>Himmel</a:t>
            </a:r>
            <a:endParaRPr lang="de-DE" dirty="0"/>
          </a:p>
        </p:txBody>
      </p:sp>
      <p:sp>
        <p:nvSpPr>
          <p:cNvPr id="5" name="Inhaltsplatzhalter 4"/>
          <p:cNvSpPr>
            <a:spLocks noGrp="1"/>
          </p:cNvSpPr>
          <p:nvPr>
            <p:ph sz="quarter" idx="4"/>
          </p:nvPr>
        </p:nvSpPr>
        <p:spPr/>
        <p:txBody>
          <a:bodyPr/>
          <a:lstStyle/>
          <a:p>
            <a:r>
              <a:rPr lang="de-DE" dirty="0" smtClean="0"/>
              <a:t>Heilige</a:t>
            </a:r>
          </a:p>
          <a:p>
            <a:r>
              <a:rPr lang="de-DE" dirty="0" smtClean="0"/>
              <a:t>Wolken</a:t>
            </a:r>
          </a:p>
          <a:p>
            <a:r>
              <a:rPr lang="de-DE" dirty="0" smtClean="0"/>
              <a:t>Engel</a:t>
            </a:r>
            <a:endParaRPr lang="de-DE" dirty="0"/>
          </a:p>
        </p:txBody>
      </p:sp>
    </p:spTree>
    <p:extLst>
      <p:ext uri="{BB962C8B-B14F-4D97-AF65-F5344CB8AC3E}">
        <p14:creationId xmlns:p14="http://schemas.microsoft.com/office/powerpoint/2010/main" val="3516897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idx="1"/>
          </p:nvPr>
        </p:nvSpPr>
        <p:spPr/>
        <p:txBody>
          <a:bodyPr/>
          <a:lstStyle/>
          <a:p>
            <a:r>
              <a:rPr lang="de-DE" dirty="0" smtClean="0"/>
              <a:t>Augenkommunion</a:t>
            </a:r>
            <a:endParaRPr lang="de-DE" dirty="0"/>
          </a:p>
        </p:txBody>
      </p:sp>
      <p:sp>
        <p:nvSpPr>
          <p:cNvPr id="3" name="Inhaltsplatzhalter 2"/>
          <p:cNvSpPr>
            <a:spLocks noGrp="1"/>
          </p:cNvSpPr>
          <p:nvPr>
            <p:ph sz="half" idx="2"/>
          </p:nvPr>
        </p:nvSpPr>
        <p:spPr/>
        <p:txBody>
          <a:bodyPr/>
          <a:lstStyle/>
          <a:p>
            <a:r>
              <a:rPr lang="de-DE" dirty="0" smtClean="0"/>
              <a:t>Lettner</a:t>
            </a:r>
          </a:p>
          <a:p>
            <a:r>
              <a:rPr lang="de-DE" dirty="0" smtClean="0"/>
              <a:t>Abendmahl</a:t>
            </a:r>
          </a:p>
          <a:p>
            <a:r>
              <a:rPr lang="de-DE" smtClean="0"/>
              <a:t>Gottesdienst</a:t>
            </a:r>
            <a:endParaRPr lang="de-DE" dirty="0"/>
          </a:p>
        </p:txBody>
      </p:sp>
      <p:sp>
        <p:nvSpPr>
          <p:cNvPr id="4" name="Textplatzhalter 3"/>
          <p:cNvSpPr>
            <a:spLocks noGrp="1"/>
          </p:cNvSpPr>
          <p:nvPr>
            <p:ph type="body" sz="quarter" idx="3"/>
          </p:nvPr>
        </p:nvSpPr>
        <p:spPr/>
        <p:txBody>
          <a:bodyPr/>
          <a:lstStyle/>
          <a:p>
            <a:endParaRPr lang="de-DE"/>
          </a:p>
        </p:txBody>
      </p:sp>
      <p:sp>
        <p:nvSpPr>
          <p:cNvPr id="5" name="Inhaltsplatzhalter 4"/>
          <p:cNvSpPr>
            <a:spLocks noGrp="1"/>
          </p:cNvSpPr>
          <p:nvPr>
            <p:ph sz="quarter" idx="4"/>
          </p:nvPr>
        </p:nvSpPr>
        <p:spPr/>
        <p:txBody>
          <a:bodyPr/>
          <a:lstStyle/>
          <a:p>
            <a:endParaRPr lang="de-DE"/>
          </a:p>
        </p:txBody>
      </p:sp>
    </p:spTree>
    <p:extLst>
      <p:ext uri="{BB962C8B-B14F-4D97-AF65-F5344CB8AC3E}">
        <p14:creationId xmlns:p14="http://schemas.microsoft.com/office/powerpoint/2010/main" val="1753683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platzhalter 4"/>
          <p:cNvSpPr>
            <a:spLocks noGrp="1"/>
          </p:cNvSpPr>
          <p:nvPr>
            <p:ph type="body" idx="1"/>
          </p:nvPr>
        </p:nvSpPr>
        <p:spPr/>
        <p:txBody>
          <a:bodyPr/>
          <a:lstStyle/>
          <a:p>
            <a:r>
              <a:rPr lang="de-DE" dirty="0" smtClean="0"/>
              <a:t>Ablass</a:t>
            </a:r>
            <a:endParaRPr lang="de-DE" dirty="0"/>
          </a:p>
        </p:txBody>
      </p:sp>
      <p:sp>
        <p:nvSpPr>
          <p:cNvPr id="6" name="Inhaltsplatzhalter 5"/>
          <p:cNvSpPr>
            <a:spLocks noGrp="1"/>
          </p:cNvSpPr>
          <p:nvPr>
            <p:ph sz="half" idx="2"/>
          </p:nvPr>
        </p:nvSpPr>
        <p:spPr/>
        <p:txBody>
          <a:bodyPr/>
          <a:lstStyle/>
          <a:p>
            <a:r>
              <a:rPr lang="de-DE" dirty="0" smtClean="0"/>
              <a:t>Sündenerlass</a:t>
            </a:r>
          </a:p>
          <a:p>
            <a:r>
              <a:rPr lang="de-DE" dirty="0" smtClean="0"/>
              <a:t>Buße</a:t>
            </a:r>
          </a:p>
          <a:p>
            <a:r>
              <a:rPr lang="de-DE" dirty="0" smtClean="0"/>
              <a:t>Geld</a:t>
            </a:r>
            <a:endParaRPr lang="de-DE" dirty="0"/>
          </a:p>
        </p:txBody>
      </p:sp>
      <p:sp>
        <p:nvSpPr>
          <p:cNvPr id="7" name="Textplatzhalter 6"/>
          <p:cNvSpPr>
            <a:spLocks noGrp="1"/>
          </p:cNvSpPr>
          <p:nvPr>
            <p:ph type="body" sz="quarter" idx="3"/>
          </p:nvPr>
        </p:nvSpPr>
        <p:spPr/>
        <p:txBody>
          <a:bodyPr/>
          <a:lstStyle/>
          <a:p>
            <a:r>
              <a:rPr lang="de-DE" dirty="0" smtClean="0"/>
              <a:t>Sündenstrafen</a:t>
            </a:r>
            <a:endParaRPr lang="de-DE" dirty="0"/>
          </a:p>
        </p:txBody>
      </p:sp>
      <p:sp>
        <p:nvSpPr>
          <p:cNvPr id="8" name="Inhaltsplatzhalter 7"/>
          <p:cNvSpPr>
            <a:spLocks noGrp="1"/>
          </p:cNvSpPr>
          <p:nvPr>
            <p:ph sz="quarter" idx="4"/>
          </p:nvPr>
        </p:nvSpPr>
        <p:spPr/>
        <p:txBody>
          <a:bodyPr/>
          <a:lstStyle/>
          <a:p>
            <a:r>
              <a:rPr lang="de-DE" dirty="0" smtClean="0"/>
              <a:t>Folgen</a:t>
            </a:r>
          </a:p>
          <a:p>
            <a:r>
              <a:rPr lang="de-DE" dirty="0" smtClean="0"/>
              <a:t>Beichte</a:t>
            </a:r>
          </a:p>
          <a:p>
            <a:r>
              <a:rPr lang="de-DE" dirty="0" smtClean="0"/>
              <a:t>Fegefeuer</a:t>
            </a:r>
            <a:endParaRPr lang="de-DE" dirty="0"/>
          </a:p>
        </p:txBody>
      </p:sp>
    </p:spTree>
    <p:extLst>
      <p:ext uri="{BB962C8B-B14F-4D97-AF65-F5344CB8AC3E}">
        <p14:creationId xmlns:p14="http://schemas.microsoft.com/office/powerpoint/2010/main" val="4247958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idx="1"/>
          </p:nvPr>
        </p:nvSpPr>
        <p:spPr/>
        <p:txBody>
          <a:bodyPr/>
          <a:lstStyle/>
          <a:p>
            <a:r>
              <a:rPr lang="de-DE" dirty="0" smtClean="0"/>
              <a:t>Thesaurus </a:t>
            </a:r>
            <a:r>
              <a:rPr lang="de-DE" dirty="0" err="1" smtClean="0"/>
              <a:t>ecclesie</a:t>
            </a:r>
            <a:endParaRPr lang="de-DE" dirty="0"/>
          </a:p>
        </p:txBody>
      </p:sp>
      <p:sp>
        <p:nvSpPr>
          <p:cNvPr id="3" name="Inhaltsplatzhalter 2"/>
          <p:cNvSpPr>
            <a:spLocks noGrp="1"/>
          </p:cNvSpPr>
          <p:nvPr>
            <p:ph sz="half" idx="2"/>
          </p:nvPr>
        </p:nvSpPr>
        <p:spPr/>
        <p:txBody>
          <a:bodyPr/>
          <a:lstStyle/>
          <a:p>
            <a:r>
              <a:rPr lang="de-DE" dirty="0" smtClean="0"/>
              <a:t>Schatz</a:t>
            </a:r>
          </a:p>
          <a:p>
            <a:r>
              <a:rPr lang="de-DE" dirty="0" smtClean="0"/>
              <a:t>Kirche</a:t>
            </a:r>
          </a:p>
          <a:p>
            <a:r>
              <a:rPr lang="de-DE" dirty="0" smtClean="0"/>
              <a:t>Jesus Christus</a:t>
            </a:r>
            <a:endParaRPr lang="de-DE" dirty="0"/>
          </a:p>
        </p:txBody>
      </p:sp>
      <p:sp>
        <p:nvSpPr>
          <p:cNvPr id="4" name="Textplatzhalter 3"/>
          <p:cNvSpPr>
            <a:spLocks noGrp="1"/>
          </p:cNvSpPr>
          <p:nvPr>
            <p:ph type="body" sz="quarter" idx="3"/>
          </p:nvPr>
        </p:nvSpPr>
        <p:spPr/>
        <p:txBody>
          <a:bodyPr/>
          <a:lstStyle/>
          <a:p>
            <a:r>
              <a:rPr lang="de-DE" dirty="0" smtClean="0"/>
              <a:t>Papst</a:t>
            </a:r>
            <a:endParaRPr lang="de-DE" dirty="0"/>
          </a:p>
        </p:txBody>
      </p:sp>
      <p:sp>
        <p:nvSpPr>
          <p:cNvPr id="5" name="Inhaltsplatzhalter 4"/>
          <p:cNvSpPr>
            <a:spLocks noGrp="1"/>
          </p:cNvSpPr>
          <p:nvPr>
            <p:ph sz="quarter" idx="4"/>
          </p:nvPr>
        </p:nvSpPr>
        <p:spPr/>
        <p:txBody>
          <a:bodyPr/>
          <a:lstStyle/>
          <a:p>
            <a:r>
              <a:rPr lang="de-DE" dirty="0" smtClean="0"/>
              <a:t>Oberhaupt</a:t>
            </a:r>
          </a:p>
          <a:p>
            <a:r>
              <a:rPr lang="de-DE" dirty="0" smtClean="0"/>
              <a:t>Kirche</a:t>
            </a:r>
          </a:p>
          <a:p>
            <a:r>
              <a:rPr lang="de-DE" dirty="0" smtClean="0"/>
              <a:t>Sündenerlass</a:t>
            </a:r>
            <a:endParaRPr lang="de-DE" dirty="0"/>
          </a:p>
        </p:txBody>
      </p:sp>
    </p:spTree>
    <p:extLst>
      <p:ext uri="{BB962C8B-B14F-4D97-AF65-F5344CB8AC3E}">
        <p14:creationId xmlns:p14="http://schemas.microsoft.com/office/powerpoint/2010/main" val="857896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idx="1"/>
          </p:nvPr>
        </p:nvSpPr>
        <p:spPr/>
        <p:txBody>
          <a:bodyPr/>
          <a:lstStyle/>
          <a:p>
            <a:r>
              <a:rPr lang="de-DE" dirty="0" smtClean="0"/>
              <a:t>Bruderschaft</a:t>
            </a:r>
            <a:endParaRPr lang="de-DE" dirty="0"/>
          </a:p>
        </p:txBody>
      </p:sp>
      <p:sp>
        <p:nvSpPr>
          <p:cNvPr id="3" name="Inhaltsplatzhalter 2"/>
          <p:cNvSpPr>
            <a:spLocks noGrp="1"/>
          </p:cNvSpPr>
          <p:nvPr>
            <p:ph sz="half" idx="2"/>
          </p:nvPr>
        </p:nvSpPr>
        <p:spPr/>
        <p:txBody>
          <a:bodyPr/>
          <a:lstStyle/>
          <a:p>
            <a:r>
              <a:rPr lang="de-DE" dirty="0" smtClean="0"/>
              <a:t>Gebet</a:t>
            </a:r>
          </a:p>
          <a:p>
            <a:r>
              <a:rPr lang="de-DE" dirty="0" smtClean="0"/>
              <a:t>Messe</a:t>
            </a:r>
          </a:p>
          <a:p>
            <a:r>
              <a:rPr lang="de-DE" dirty="0" err="1" smtClean="0"/>
              <a:t>Memoria</a:t>
            </a:r>
            <a:endParaRPr lang="de-DE" dirty="0"/>
          </a:p>
        </p:txBody>
      </p:sp>
      <p:sp>
        <p:nvSpPr>
          <p:cNvPr id="4" name="Textplatzhalter 3"/>
          <p:cNvSpPr>
            <a:spLocks noGrp="1"/>
          </p:cNvSpPr>
          <p:nvPr>
            <p:ph type="body" sz="quarter" idx="3"/>
          </p:nvPr>
        </p:nvSpPr>
        <p:spPr/>
        <p:txBody>
          <a:bodyPr/>
          <a:lstStyle/>
          <a:p>
            <a:r>
              <a:rPr lang="de-DE" dirty="0" smtClean="0"/>
              <a:t>Sammelablass</a:t>
            </a:r>
            <a:endParaRPr lang="de-DE" dirty="0"/>
          </a:p>
        </p:txBody>
      </p:sp>
      <p:sp>
        <p:nvSpPr>
          <p:cNvPr id="5" name="Inhaltsplatzhalter 4"/>
          <p:cNvSpPr>
            <a:spLocks noGrp="1"/>
          </p:cNvSpPr>
          <p:nvPr>
            <p:ph sz="quarter" idx="4"/>
          </p:nvPr>
        </p:nvSpPr>
        <p:spPr/>
        <p:txBody>
          <a:bodyPr/>
          <a:lstStyle/>
          <a:p>
            <a:r>
              <a:rPr lang="de-DE" dirty="0" smtClean="0"/>
              <a:t>Kardinal</a:t>
            </a:r>
          </a:p>
          <a:p>
            <a:r>
              <a:rPr lang="de-DE" dirty="0" smtClean="0"/>
              <a:t>Tag</a:t>
            </a:r>
          </a:p>
          <a:p>
            <a:r>
              <a:rPr lang="de-DE" dirty="0" smtClean="0"/>
              <a:t>Bischof</a:t>
            </a:r>
            <a:endParaRPr lang="de-DE" dirty="0"/>
          </a:p>
        </p:txBody>
      </p:sp>
    </p:spTree>
    <p:extLst>
      <p:ext uri="{BB962C8B-B14F-4D97-AF65-F5344CB8AC3E}">
        <p14:creationId xmlns:p14="http://schemas.microsoft.com/office/powerpoint/2010/main" val="3182383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idx="1"/>
          </p:nvPr>
        </p:nvSpPr>
        <p:spPr/>
        <p:txBody>
          <a:bodyPr/>
          <a:lstStyle/>
          <a:p>
            <a:r>
              <a:rPr lang="de-DE" dirty="0" err="1" smtClean="0"/>
              <a:t>Memoria</a:t>
            </a:r>
            <a:endParaRPr lang="de-DE" dirty="0"/>
          </a:p>
        </p:txBody>
      </p:sp>
      <p:sp>
        <p:nvSpPr>
          <p:cNvPr id="3" name="Inhaltsplatzhalter 2"/>
          <p:cNvSpPr>
            <a:spLocks noGrp="1"/>
          </p:cNvSpPr>
          <p:nvPr>
            <p:ph sz="half" idx="2"/>
          </p:nvPr>
        </p:nvSpPr>
        <p:spPr/>
        <p:txBody>
          <a:bodyPr/>
          <a:lstStyle/>
          <a:p>
            <a:r>
              <a:rPr lang="de-DE" dirty="0" smtClean="0"/>
              <a:t>Tod</a:t>
            </a:r>
          </a:p>
          <a:p>
            <a:r>
              <a:rPr lang="de-DE" dirty="0" smtClean="0"/>
              <a:t>Fegefeuer</a:t>
            </a:r>
          </a:p>
          <a:p>
            <a:r>
              <a:rPr lang="de-DE" dirty="0" smtClean="0"/>
              <a:t>Bruderschaft</a:t>
            </a:r>
            <a:endParaRPr lang="de-DE" dirty="0"/>
          </a:p>
        </p:txBody>
      </p:sp>
      <p:sp>
        <p:nvSpPr>
          <p:cNvPr id="4" name="Textplatzhalter 3"/>
          <p:cNvSpPr>
            <a:spLocks noGrp="1"/>
          </p:cNvSpPr>
          <p:nvPr>
            <p:ph type="body" sz="quarter" idx="3"/>
          </p:nvPr>
        </p:nvSpPr>
        <p:spPr/>
        <p:txBody>
          <a:bodyPr/>
          <a:lstStyle/>
          <a:p>
            <a:r>
              <a:rPr lang="de-DE" dirty="0" smtClean="0"/>
              <a:t>Beichtbank</a:t>
            </a:r>
            <a:endParaRPr lang="de-DE" dirty="0"/>
          </a:p>
        </p:txBody>
      </p:sp>
      <p:sp>
        <p:nvSpPr>
          <p:cNvPr id="5" name="Inhaltsplatzhalter 4"/>
          <p:cNvSpPr>
            <a:spLocks noGrp="1"/>
          </p:cNvSpPr>
          <p:nvPr>
            <p:ph sz="quarter" idx="4"/>
          </p:nvPr>
        </p:nvSpPr>
        <p:spPr/>
        <p:txBody>
          <a:bodyPr/>
          <a:lstStyle/>
          <a:p>
            <a:r>
              <a:rPr lang="de-DE" dirty="0" smtClean="0"/>
              <a:t>Altar</a:t>
            </a:r>
          </a:p>
          <a:p>
            <a:r>
              <a:rPr lang="de-DE" dirty="0" smtClean="0"/>
              <a:t>Beichtstuhl</a:t>
            </a:r>
          </a:p>
          <a:p>
            <a:r>
              <a:rPr lang="de-DE" dirty="0" smtClean="0"/>
              <a:t>Buße</a:t>
            </a:r>
            <a:endParaRPr lang="de-DE" dirty="0"/>
          </a:p>
        </p:txBody>
      </p:sp>
    </p:spTree>
    <p:extLst>
      <p:ext uri="{BB962C8B-B14F-4D97-AF65-F5344CB8AC3E}">
        <p14:creationId xmlns:p14="http://schemas.microsoft.com/office/powerpoint/2010/main" val="421345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idx="1"/>
          </p:nvPr>
        </p:nvSpPr>
        <p:spPr/>
        <p:txBody>
          <a:bodyPr/>
          <a:lstStyle/>
          <a:p>
            <a:r>
              <a:rPr lang="de-DE" dirty="0" err="1" smtClean="0"/>
              <a:t>Iroschottisches</a:t>
            </a:r>
            <a:r>
              <a:rPr lang="de-DE" dirty="0" smtClean="0"/>
              <a:t> Mönchstum</a:t>
            </a:r>
            <a:endParaRPr lang="de-DE" dirty="0"/>
          </a:p>
        </p:txBody>
      </p:sp>
      <p:sp>
        <p:nvSpPr>
          <p:cNvPr id="3" name="Inhaltsplatzhalter 2"/>
          <p:cNvSpPr>
            <a:spLocks noGrp="1"/>
          </p:cNvSpPr>
          <p:nvPr>
            <p:ph sz="half" idx="2"/>
          </p:nvPr>
        </p:nvSpPr>
        <p:spPr/>
        <p:txBody>
          <a:bodyPr/>
          <a:lstStyle/>
          <a:p>
            <a:r>
              <a:rPr lang="de-DE" dirty="0" smtClean="0"/>
              <a:t>Wandermission</a:t>
            </a:r>
          </a:p>
          <a:p>
            <a:r>
              <a:rPr lang="de-DE" dirty="0" smtClean="0"/>
              <a:t>Bußkatalog</a:t>
            </a:r>
          </a:p>
          <a:p>
            <a:r>
              <a:rPr lang="de-DE" dirty="0" smtClean="0"/>
              <a:t>Ablass</a:t>
            </a:r>
            <a:endParaRPr lang="de-DE" dirty="0"/>
          </a:p>
        </p:txBody>
      </p:sp>
      <p:sp>
        <p:nvSpPr>
          <p:cNvPr id="4" name="Textplatzhalter 3"/>
          <p:cNvSpPr>
            <a:spLocks noGrp="1"/>
          </p:cNvSpPr>
          <p:nvPr>
            <p:ph type="body" sz="quarter" idx="3"/>
          </p:nvPr>
        </p:nvSpPr>
        <p:spPr/>
        <p:txBody>
          <a:bodyPr/>
          <a:lstStyle/>
          <a:p>
            <a:r>
              <a:rPr lang="de-DE" dirty="0" smtClean="0"/>
              <a:t>Limbus</a:t>
            </a:r>
            <a:endParaRPr lang="de-DE" dirty="0"/>
          </a:p>
        </p:txBody>
      </p:sp>
      <p:sp>
        <p:nvSpPr>
          <p:cNvPr id="5" name="Inhaltsplatzhalter 4"/>
          <p:cNvSpPr>
            <a:spLocks noGrp="1"/>
          </p:cNvSpPr>
          <p:nvPr>
            <p:ph sz="quarter" idx="4"/>
          </p:nvPr>
        </p:nvSpPr>
        <p:spPr/>
        <p:txBody>
          <a:bodyPr/>
          <a:lstStyle/>
          <a:p>
            <a:r>
              <a:rPr lang="de-DE" dirty="0" smtClean="0"/>
              <a:t>Kind</a:t>
            </a:r>
          </a:p>
          <a:p>
            <a:r>
              <a:rPr lang="de-DE" dirty="0" smtClean="0"/>
              <a:t>Ruhe</a:t>
            </a:r>
          </a:p>
          <a:p>
            <a:r>
              <a:rPr lang="de-DE" dirty="0" smtClean="0"/>
              <a:t>Tod</a:t>
            </a:r>
            <a:endParaRPr lang="de-DE" dirty="0"/>
          </a:p>
        </p:txBody>
      </p:sp>
    </p:spTree>
    <p:extLst>
      <p:ext uri="{BB962C8B-B14F-4D97-AF65-F5344CB8AC3E}">
        <p14:creationId xmlns:p14="http://schemas.microsoft.com/office/powerpoint/2010/main" val="42822155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idx="1"/>
          </p:nvPr>
        </p:nvSpPr>
        <p:spPr/>
        <p:txBody>
          <a:bodyPr/>
          <a:lstStyle/>
          <a:p>
            <a:r>
              <a:rPr lang="de-DE" dirty="0"/>
              <a:t>F</a:t>
            </a:r>
            <a:r>
              <a:rPr lang="de-DE" dirty="0" smtClean="0"/>
              <a:t>egefeuer</a:t>
            </a:r>
            <a:endParaRPr lang="de-DE" dirty="0"/>
          </a:p>
        </p:txBody>
      </p:sp>
      <p:sp>
        <p:nvSpPr>
          <p:cNvPr id="3" name="Inhaltsplatzhalter 2"/>
          <p:cNvSpPr>
            <a:spLocks noGrp="1"/>
          </p:cNvSpPr>
          <p:nvPr>
            <p:ph sz="half" idx="2"/>
          </p:nvPr>
        </p:nvSpPr>
        <p:spPr/>
        <p:txBody>
          <a:bodyPr/>
          <a:lstStyle/>
          <a:p>
            <a:r>
              <a:rPr lang="de-DE" dirty="0" smtClean="0"/>
              <a:t>Hölle</a:t>
            </a:r>
          </a:p>
          <a:p>
            <a:r>
              <a:rPr lang="de-DE" dirty="0" smtClean="0"/>
              <a:t>Angst</a:t>
            </a:r>
          </a:p>
          <a:p>
            <a:r>
              <a:rPr lang="de-DE" dirty="0" smtClean="0"/>
              <a:t>Ablassbrief</a:t>
            </a:r>
            <a:endParaRPr lang="de-DE" dirty="0"/>
          </a:p>
        </p:txBody>
      </p:sp>
      <p:sp>
        <p:nvSpPr>
          <p:cNvPr id="4" name="Textplatzhalter 3"/>
          <p:cNvSpPr>
            <a:spLocks noGrp="1"/>
          </p:cNvSpPr>
          <p:nvPr>
            <p:ph type="body" sz="quarter" idx="3"/>
          </p:nvPr>
        </p:nvSpPr>
        <p:spPr/>
        <p:txBody>
          <a:bodyPr/>
          <a:lstStyle/>
          <a:p>
            <a:r>
              <a:rPr lang="de-DE" dirty="0" smtClean="0"/>
              <a:t>Jüngstes Gericht</a:t>
            </a:r>
            <a:endParaRPr lang="de-DE" dirty="0"/>
          </a:p>
        </p:txBody>
      </p:sp>
      <p:sp>
        <p:nvSpPr>
          <p:cNvPr id="5" name="Inhaltsplatzhalter 4"/>
          <p:cNvSpPr>
            <a:spLocks noGrp="1"/>
          </p:cNvSpPr>
          <p:nvPr>
            <p:ph sz="quarter" idx="4"/>
          </p:nvPr>
        </p:nvSpPr>
        <p:spPr/>
        <p:txBody>
          <a:bodyPr/>
          <a:lstStyle/>
          <a:p>
            <a:r>
              <a:rPr lang="de-DE" dirty="0" smtClean="0"/>
              <a:t>Weltende</a:t>
            </a:r>
          </a:p>
          <a:p>
            <a:r>
              <a:rPr lang="de-DE" dirty="0" smtClean="0"/>
              <a:t>Jesus Christus</a:t>
            </a:r>
          </a:p>
          <a:p>
            <a:r>
              <a:rPr lang="de-DE" dirty="0" smtClean="0"/>
              <a:t>Strafe</a:t>
            </a:r>
            <a:endParaRPr lang="de-DE" dirty="0"/>
          </a:p>
        </p:txBody>
      </p:sp>
    </p:spTree>
    <p:extLst>
      <p:ext uri="{BB962C8B-B14F-4D97-AF65-F5344CB8AC3E}">
        <p14:creationId xmlns:p14="http://schemas.microsoft.com/office/powerpoint/2010/main" val="2158846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idx="1"/>
          </p:nvPr>
        </p:nvSpPr>
        <p:spPr/>
        <p:txBody>
          <a:bodyPr/>
          <a:lstStyle/>
          <a:p>
            <a:r>
              <a:rPr lang="de-DE" dirty="0" smtClean="0"/>
              <a:t>Erzengel Michael</a:t>
            </a:r>
            <a:endParaRPr lang="de-DE" dirty="0"/>
          </a:p>
        </p:txBody>
      </p:sp>
      <p:sp>
        <p:nvSpPr>
          <p:cNvPr id="3" name="Inhaltsplatzhalter 2"/>
          <p:cNvSpPr>
            <a:spLocks noGrp="1"/>
          </p:cNvSpPr>
          <p:nvPr>
            <p:ph sz="half" idx="2"/>
          </p:nvPr>
        </p:nvSpPr>
        <p:spPr/>
        <p:txBody>
          <a:bodyPr/>
          <a:lstStyle/>
          <a:p>
            <a:r>
              <a:rPr lang="de-DE" dirty="0" smtClean="0"/>
              <a:t>Gericht</a:t>
            </a:r>
          </a:p>
          <a:p>
            <a:r>
              <a:rPr lang="de-DE" dirty="0" smtClean="0"/>
              <a:t>Jenseits</a:t>
            </a:r>
          </a:p>
          <a:p>
            <a:r>
              <a:rPr lang="de-DE" dirty="0" smtClean="0"/>
              <a:t>Fegefeuer</a:t>
            </a:r>
            <a:endParaRPr lang="de-DE" dirty="0"/>
          </a:p>
        </p:txBody>
      </p:sp>
      <p:sp>
        <p:nvSpPr>
          <p:cNvPr id="4" name="Textplatzhalter 3"/>
          <p:cNvSpPr>
            <a:spLocks noGrp="1"/>
          </p:cNvSpPr>
          <p:nvPr>
            <p:ph type="body" sz="quarter" idx="3"/>
          </p:nvPr>
        </p:nvSpPr>
        <p:spPr/>
        <p:txBody>
          <a:bodyPr/>
          <a:lstStyle/>
          <a:p>
            <a:r>
              <a:rPr lang="de-DE" dirty="0" smtClean="0"/>
              <a:t>Ewiges Licht</a:t>
            </a:r>
            <a:endParaRPr lang="de-DE" dirty="0"/>
          </a:p>
        </p:txBody>
      </p:sp>
      <p:sp>
        <p:nvSpPr>
          <p:cNvPr id="5" name="Inhaltsplatzhalter 4"/>
          <p:cNvSpPr>
            <a:spLocks noGrp="1"/>
          </p:cNvSpPr>
          <p:nvPr>
            <p:ph sz="quarter" idx="4"/>
          </p:nvPr>
        </p:nvSpPr>
        <p:spPr/>
        <p:txBody>
          <a:bodyPr/>
          <a:lstStyle/>
          <a:p>
            <a:r>
              <a:rPr lang="de-DE" dirty="0" smtClean="0"/>
              <a:t>Tod</a:t>
            </a:r>
          </a:p>
          <a:p>
            <a:r>
              <a:rPr lang="de-DE" dirty="0" smtClean="0"/>
              <a:t>Geld</a:t>
            </a:r>
          </a:p>
          <a:p>
            <a:r>
              <a:rPr lang="de-DE" dirty="0" smtClean="0"/>
              <a:t>Gedenken</a:t>
            </a:r>
            <a:endParaRPr lang="de-DE" dirty="0"/>
          </a:p>
        </p:txBody>
      </p:sp>
    </p:spTree>
    <p:extLst>
      <p:ext uri="{BB962C8B-B14F-4D97-AF65-F5344CB8AC3E}">
        <p14:creationId xmlns:p14="http://schemas.microsoft.com/office/powerpoint/2010/main" val="2273844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idx="1"/>
          </p:nvPr>
        </p:nvSpPr>
        <p:spPr/>
        <p:txBody>
          <a:bodyPr/>
          <a:lstStyle/>
          <a:p>
            <a:r>
              <a:rPr lang="de-DE" dirty="0" smtClean="0"/>
              <a:t>Todsünde</a:t>
            </a:r>
            <a:endParaRPr lang="de-DE" dirty="0"/>
          </a:p>
        </p:txBody>
      </p:sp>
      <p:sp>
        <p:nvSpPr>
          <p:cNvPr id="3" name="Inhaltsplatzhalter 2"/>
          <p:cNvSpPr>
            <a:spLocks noGrp="1"/>
          </p:cNvSpPr>
          <p:nvPr>
            <p:ph sz="half" idx="2"/>
          </p:nvPr>
        </p:nvSpPr>
        <p:spPr/>
        <p:txBody>
          <a:bodyPr/>
          <a:lstStyle/>
          <a:p>
            <a:r>
              <a:rPr lang="de-DE" dirty="0" smtClean="0"/>
              <a:t>Habgier</a:t>
            </a:r>
          </a:p>
          <a:p>
            <a:r>
              <a:rPr lang="de-DE" dirty="0" smtClean="0"/>
              <a:t>Mord</a:t>
            </a:r>
          </a:p>
          <a:p>
            <a:r>
              <a:rPr lang="de-DE" dirty="0" smtClean="0"/>
              <a:t>Ehebruch</a:t>
            </a:r>
          </a:p>
          <a:p>
            <a:endParaRPr lang="de-DE" dirty="0"/>
          </a:p>
        </p:txBody>
      </p:sp>
      <p:sp>
        <p:nvSpPr>
          <p:cNvPr id="4" name="Textplatzhalter 3"/>
          <p:cNvSpPr>
            <a:spLocks noGrp="1"/>
          </p:cNvSpPr>
          <p:nvPr>
            <p:ph type="body" sz="quarter" idx="3"/>
          </p:nvPr>
        </p:nvSpPr>
        <p:spPr/>
        <p:txBody>
          <a:bodyPr/>
          <a:lstStyle/>
          <a:p>
            <a:r>
              <a:rPr lang="de-DE" dirty="0" smtClean="0"/>
              <a:t>Wallfahrt</a:t>
            </a:r>
            <a:endParaRPr lang="de-DE" dirty="0"/>
          </a:p>
        </p:txBody>
      </p:sp>
      <p:sp>
        <p:nvSpPr>
          <p:cNvPr id="5" name="Inhaltsplatzhalter 4"/>
          <p:cNvSpPr>
            <a:spLocks noGrp="1"/>
          </p:cNvSpPr>
          <p:nvPr>
            <p:ph sz="quarter" idx="4"/>
          </p:nvPr>
        </p:nvSpPr>
        <p:spPr/>
        <p:txBody>
          <a:bodyPr/>
          <a:lstStyle/>
          <a:p>
            <a:r>
              <a:rPr lang="de-DE" dirty="0" smtClean="0"/>
              <a:t>Kirche</a:t>
            </a:r>
          </a:p>
          <a:p>
            <a:r>
              <a:rPr lang="de-DE" dirty="0" smtClean="0"/>
              <a:t>Reise</a:t>
            </a:r>
          </a:p>
          <a:p>
            <a:r>
              <a:rPr lang="de-DE" dirty="0" smtClean="0"/>
              <a:t>Glaube</a:t>
            </a:r>
            <a:endParaRPr lang="de-DE" dirty="0"/>
          </a:p>
        </p:txBody>
      </p:sp>
    </p:spTree>
    <p:extLst>
      <p:ext uri="{BB962C8B-B14F-4D97-AF65-F5344CB8AC3E}">
        <p14:creationId xmlns:p14="http://schemas.microsoft.com/office/powerpoint/2010/main" val="3774223354"/>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119</Words>
  <Application>Microsoft Office PowerPoint</Application>
  <PresentationFormat>Bildschirmpräsentation (4:3)</PresentationFormat>
  <Paragraphs>77</Paragraphs>
  <Slides>11</Slides>
  <Notes>0</Notes>
  <HiddenSlides>0</HiddenSlides>
  <MMClips>0</MMClips>
  <ScaleCrop>false</ScaleCrop>
  <HeadingPairs>
    <vt:vector size="4" baseType="variant">
      <vt:variant>
        <vt:lpstr>Design</vt:lpstr>
      </vt:variant>
      <vt:variant>
        <vt:i4>1</vt:i4>
      </vt:variant>
      <vt:variant>
        <vt:lpstr>Folientitel</vt:lpstr>
      </vt:variant>
      <vt:variant>
        <vt:i4>11</vt:i4>
      </vt:variant>
    </vt:vector>
  </HeadingPairs>
  <TitlesOfParts>
    <vt:vector size="12" baseType="lpstr">
      <vt:lpstr>Larissa</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Koppetsch, Alexandra</dc:creator>
  <cp:lastModifiedBy>Koppetsch, Alexandra</cp:lastModifiedBy>
  <cp:revision>5</cp:revision>
  <dcterms:created xsi:type="dcterms:W3CDTF">2015-07-13T07:29:53Z</dcterms:created>
  <dcterms:modified xsi:type="dcterms:W3CDTF">2016-08-31T09:21:41Z</dcterms:modified>
</cp:coreProperties>
</file>